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375025"/>
            <a:ext cx="10740421" cy="2021811"/>
          </a:xfrm>
        </p:spPr>
        <p:txBody>
          <a:bodyPr>
            <a:normAutofit/>
          </a:bodyPr>
          <a:lstStyle/>
          <a:p>
            <a:r>
              <a:rPr lang="en-US" sz="4900" dirty="0" smtClean="0"/>
              <a:t>BRANDON BROWN CH. 5</a:t>
            </a:r>
            <a:br>
              <a:rPr lang="en-US" sz="4900" dirty="0" smtClean="0"/>
            </a:br>
            <a:r>
              <a:rPr lang="en-US" sz="4900" dirty="0" smtClean="0"/>
              <a:t>Strip bingo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51579" y="1932604"/>
            <a:ext cx="10504894" cy="4288087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fr-FR" sz="3200" dirty="0" smtClean="0"/>
              <a:t>veut / ne veut pas</a:t>
            </a:r>
          </a:p>
          <a:p>
            <a:pPr marL="0" indent="0">
              <a:buNone/>
            </a:pPr>
            <a:r>
              <a:rPr lang="fr-FR" sz="3200" dirty="0" smtClean="0"/>
              <a:t>a / n’a pas</a:t>
            </a:r>
          </a:p>
          <a:p>
            <a:pPr marL="0" indent="0">
              <a:buNone/>
            </a:pPr>
            <a:r>
              <a:rPr lang="fr-FR" sz="3200" dirty="0" smtClean="0"/>
              <a:t>est / n’est pas</a:t>
            </a:r>
          </a:p>
          <a:p>
            <a:pPr marL="0" indent="0">
              <a:buNone/>
            </a:pPr>
            <a:r>
              <a:rPr lang="fr-FR" sz="3200" dirty="0" smtClean="0"/>
              <a:t>dort / ne dort pas</a:t>
            </a:r>
          </a:p>
          <a:p>
            <a:pPr marL="0" indent="0">
              <a:buNone/>
            </a:pPr>
            <a:r>
              <a:rPr lang="fr-FR" sz="3200" dirty="0" smtClean="0"/>
              <a:t>va / ne va pas</a:t>
            </a:r>
          </a:p>
          <a:p>
            <a:pPr marL="0" indent="0">
              <a:buNone/>
            </a:pPr>
            <a:r>
              <a:rPr lang="fr-FR" sz="3200" dirty="0" smtClean="0"/>
              <a:t>secret</a:t>
            </a:r>
          </a:p>
          <a:p>
            <a:pPr marL="0" indent="0">
              <a:buNone/>
            </a:pPr>
            <a:r>
              <a:rPr lang="fr-FR" sz="3200" dirty="0" smtClean="0"/>
              <a:t>chiot</a:t>
            </a:r>
          </a:p>
          <a:p>
            <a:pPr marL="0" indent="0">
              <a:buNone/>
            </a:pPr>
            <a:r>
              <a:rPr lang="fr-FR" sz="3200" dirty="0" smtClean="0"/>
              <a:t>fait (beaucoup) du bruit</a:t>
            </a:r>
          </a:p>
          <a:p>
            <a:pPr marL="0" indent="0">
              <a:buNone/>
            </a:pPr>
            <a:r>
              <a:rPr lang="fr-FR" sz="3200" dirty="0" smtClean="0"/>
              <a:t>ferme la porte</a:t>
            </a:r>
          </a:p>
          <a:p>
            <a:pPr marL="0" indent="0">
              <a:buNone/>
            </a:pPr>
            <a:r>
              <a:rPr lang="fr-FR" sz="3200" dirty="0" smtClean="0"/>
              <a:t>forteresse</a:t>
            </a:r>
          </a:p>
          <a:p>
            <a:pPr marL="0" indent="0">
              <a:buNone/>
            </a:pP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640</TotalTime>
  <Words>40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Gill Sans MT</vt:lpstr>
      <vt:lpstr>Gallery</vt:lpstr>
      <vt:lpstr>BRANDON BROWN CH. 5 Strip bingo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21</cp:revision>
  <dcterms:created xsi:type="dcterms:W3CDTF">2016-11-15T11:54:19Z</dcterms:created>
  <dcterms:modified xsi:type="dcterms:W3CDTF">2016-11-30T12:26:47Z</dcterms:modified>
</cp:coreProperties>
</file>